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62" r:id="rId4"/>
    <p:sldId id="302" r:id="rId5"/>
    <p:sldId id="274" r:id="rId6"/>
    <p:sldId id="303" r:id="rId7"/>
    <p:sldId id="304" r:id="rId8"/>
    <p:sldId id="305" r:id="rId9"/>
    <p:sldId id="307" r:id="rId10"/>
    <p:sldId id="290" r:id="rId11"/>
    <p:sldId id="297" r:id="rId12"/>
    <p:sldId id="296" r:id="rId13"/>
    <p:sldId id="306" r:id="rId14"/>
    <p:sldId id="25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9D8DC9-9AC2-4608-9DA2-C42DA644FCD1}" v="209" dt="2023-10-30T06:38:38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5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8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5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3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2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4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6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2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9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6A6F-4265-4EED-9881-574E73D320AA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4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96A6F-4265-4EED-9881-574E73D320AA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7F82C-9217-4935-98A8-A69BFFE03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93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88420"/>
            <a:ext cx="9144000" cy="2387600"/>
          </a:xfrm>
        </p:spPr>
        <p:txBody>
          <a:bodyPr>
            <a:normAutofit/>
          </a:bodyPr>
          <a:lstStyle/>
          <a:p>
            <a:r>
              <a:rPr lang="ru-RU" sz="13800" dirty="0"/>
              <a:t>Фото-отчет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9451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7200" dirty="0" smtClean="0"/>
              <a:t>«Ноябрь-23</a:t>
            </a:r>
            <a:r>
              <a:rPr lang="ru-RU" sz="7200" dirty="0"/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9" y="136081"/>
            <a:ext cx="2645472" cy="63898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/>
        </p:blipFill>
        <p:spPr bwMode="auto">
          <a:xfrm>
            <a:off x="4130565" y="-67469"/>
            <a:ext cx="8514599" cy="105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8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88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Покраска полов в ИТП. </a:t>
            </a:r>
            <a:r>
              <a:rPr lang="ru-RU" dirty="0"/>
              <a:t>Корпус </a:t>
            </a:r>
            <a:r>
              <a:rPr lang="ru-RU" dirty="0" smtClean="0"/>
              <a:t>2.</a:t>
            </a:r>
            <a:r>
              <a:rPr lang="ru-RU" dirty="0">
                <a:latin typeface="+mn-lt"/>
              </a:rPr>
              <a:t> 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09088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58" y="4356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2C2D2E"/>
                </a:solidFill>
                <a:ea typeface="+mj-lt"/>
                <a:cs typeface="+mj-lt"/>
              </a:rPr>
              <a:t>Корректировка </a:t>
            </a:r>
            <a:r>
              <a:rPr lang="ru-RU" dirty="0">
                <a:solidFill>
                  <a:srgbClr val="2C2D2E"/>
                </a:solidFill>
                <a:ea typeface="+mj-lt"/>
                <a:cs typeface="+mj-lt"/>
              </a:rPr>
              <a:t>расположения деревянных опор у </a:t>
            </a:r>
            <a:r>
              <a:rPr lang="ru-RU" dirty="0" smtClean="0">
                <a:solidFill>
                  <a:srgbClr val="2C2D2E"/>
                </a:solidFill>
                <a:ea typeface="+mj-lt"/>
                <a:cs typeface="+mj-lt"/>
              </a:rPr>
              <a:t>деревьев</a:t>
            </a:r>
            <a:r>
              <a:rPr lang="ru-RU" dirty="0">
                <a:solidFill>
                  <a:srgbClr val="2C2D2E"/>
                </a:solidFill>
                <a:ea typeface="+mj-lt"/>
                <a:cs typeface="+mj-lt"/>
              </a:rPr>
              <a:t>.</a:t>
            </a:r>
            <a:r>
              <a:rPr lang="ru-RU" dirty="0" smtClean="0">
                <a:solidFill>
                  <a:srgbClr val="2C2D2E"/>
                </a:solidFill>
                <a:ea typeface="+mj-lt"/>
                <a:cs typeface="+mj-lt"/>
              </a:rPr>
              <a:t> </a:t>
            </a:r>
            <a:r>
              <a:rPr lang="ru-RU" dirty="0">
                <a:solidFill>
                  <a:srgbClr val="2C2D2E"/>
                </a:solidFill>
                <a:ea typeface="+mj-lt"/>
                <a:cs typeface="+mj-lt"/>
              </a:rPr>
              <a:t>Корпус 2. 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cs typeface="Calibri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44" y="1676106"/>
            <a:ext cx="2937914" cy="4846613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05" y="1676106"/>
            <a:ext cx="3628192" cy="4837590"/>
          </a:xfrm>
        </p:spPr>
      </p:pic>
    </p:spTree>
    <p:extLst>
      <p:ext uri="{BB962C8B-B14F-4D97-AF65-F5344CB8AC3E}">
        <p14:creationId xmlns:p14="http://schemas.microsoft.com/office/powerpoint/2010/main" val="243925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2C2D2E"/>
                </a:solidFill>
                <a:ea typeface="+mj-lt"/>
                <a:cs typeface="+mj-lt"/>
              </a:rPr>
              <a:t>Ремонт террасной доски на набережной.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cs typeface="Calibri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420653"/>
            <a:ext cx="3567232" cy="475631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1420654"/>
            <a:ext cx="3567231" cy="4756309"/>
          </a:xfrm>
        </p:spPr>
      </p:pic>
    </p:spTree>
    <p:extLst>
      <p:ext uri="{BB962C8B-B14F-4D97-AF65-F5344CB8AC3E}">
        <p14:creationId xmlns:p14="http://schemas.microsoft.com/office/powerpoint/2010/main" val="1427997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2C2D2E"/>
                </a:solidFill>
                <a:ea typeface="+mj-lt"/>
                <a:cs typeface="+mj-lt"/>
              </a:rPr>
              <a:t>Вывоз снега. </a:t>
            </a:r>
            <a:br>
              <a:rPr lang="ru-RU" dirty="0" smtClean="0">
                <a:solidFill>
                  <a:srgbClr val="2C2D2E"/>
                </a:solidFill>
                <a:ea typeface="+mj-lt"/>
                <a:cs typeface="+mj-lt"/>
              </a:rPr>
            </a:br>
            <a:r>
              <a:rPr lang="ru-RU" dirty="0" smtClean="0">
                <a:solidFill>
                  <a:srgbClr val="2C2D2E"/>
                </a:solidFill>
                <a:ea typeface="+mj-lt"/>
                <a:cs typeface="+mj-lt"/>
              </a:rPr>
              <a:t>Корпус 2.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cs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70320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137" y="5387480"/>
            <a:ext cx="6096000" cy="120032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/>
            <a:r>
              <a:rPr lang="ru-RU" sz="2400" b="1" dirty="0"/>
              <a:t>С уважением и заботой о вас, </a:t>
            </a:r>
          </a:p>
          <a:p>
            <a:pPr algn="ctr"/>
            <a:r>
              <a:rPr lang="ru-RU" sz="2400" b="1" dirty="0"/>
              <a:t>ТСН «</a:t>
            </a:r>
            <a:r>
              <a:rPr lang="ru-RU" sz="2400" b="1" dirty="0" err="1"/>
              <a:t>Роял</a:t>
            </a:r>
            <a:r>
              <a:rPr lang="ru-RU" sz="2400" b="1" dirty="0"/>
              <a:t> Парк» и ООО «УК» Сервис Экспресс</a:t>
            </a:r>
          </a:p>
        </p:txBody>
      </p:sp>
    </p:spTree>
    <p:extLst>
      <p:ext uri="{BB962C8B-B14F-4D97-AF65-F5344CB8AC3E}">
        <p14:creationId xmlns:p14="http://schemas.microsoft.com/office/powerpoint/2010/main" val="236087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2C2D2E"/>
                </a:solidFill>
                <a:ea typeface="+mj-lt"/>
                <a:cs typeface="+mj-lt"/>
              </a:rPr>
              <a:t>Ремонт магнита на калитке. </a:t>
            </a:r>
            <a:br>
              <a:rPr lang="ru-RU" dirty="0" smtClean="0">
                <a:solidFill>
                  <a:srgbClr val="2C2D2E"/>
                </a:solidFill>
                <a:ea typeface="+mj-lt"/>
                <a:cs typeface="+mj-lt"/>
              </a:rPr>
            </a:br>
            <a:r>
              <a:rPr lang="ru-RU" dirty="0" smtClean="0"/>
              <a:t>Корпус </a:t>
            </a:r>
            <a:r>
              <a:rPr lang="ru-RU" dirty="0"/>
              <a:t>1</a:t>
            </a:r>
            <a:r>
              <a:rPr lang="ru-RU" dirty="0" smtClean="0"/>
              <a:t>, </a:t>
            </a:r>
            <a:r>
              <a:rPr lang="ru-RU" dirty="0"/>
              <a:t>секция </a:t>
            </a:r>
            <a:r>
              <a:rPr lang="ru-RU" dirty="0" smtClean="0"/>
              <a:t>Г.</a:t>
            </a:r>
            <a:r>
              <a:rPr lang="ru-RU" dirty="0"/>
              <a:t> </a:t>
            </a:r>
            <a:endParaRPr lang="ru-RU" dirty="0">
              <a:cs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22" y="1837508"/>
            <a:ext cx="2691765" cy="4785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62" y="1837508"/>
            <a:ext cx="358902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8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009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2C2D2E"/>
                </a:solidFill>
                <a:ea typeface="+mj-lt"/>
                <a:cs typeface="+mj-lt"/>
              </a:rPr>
              <a:t>Корректировка расположения таблички с номером апартаментов.</a:t>
            </a:r>
            <a:r>
              <a:rPr lang="ru-RU" dirty="0"/>
              <a:t> </a:t>
            </a:r>
            <a:r>
              <a:rPr lang="ru-RU" dirty="0" smtClean="0">
                <a:cs typeface="Calibri"/>
              </a:rPr>
              <a:t>Корпус 2, секция Д.</a:t>
            </a:r>
            <a:endParaRPr lang="ru-RU" dirty="0">
              <a:cs typeface="Calibri Ligh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57871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3" y="238805"/>
            <a:ext cx="11739155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Корректировка расположения магнита </a:t>
            </a:r>
            <a:br>
              <a:rPr lang="ru-RU" dirty="0" smtClean="0"/>
            </a:br>
            <a:r>
              <a:rPr lang="ru-RU" dirty="0" smtClean="0"/>
              <a:t>на двери в паркинг. Корпус 2, </a:t>
            </a:r>
            <a:r>
              <a:rPr lang="ru-RU" dirty="0"/>
              <a:t>секция </a:t>
            </a:r>
            <a:r>
              <a:rPr lang="ru-RU" dirty="0" smtClean="0"/>
              <a:t>В.</a:t>
            </a:r>
            <a:r>
              <a:rPr lang="ru-RU" dirty="0"/>
              <a:t>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6" y="1825625"/>
            <a:ext cx="2636780" cy="468761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16" y="1825624"/>
            <a:ext cx="3519335" cy="4692447"/>
          </a:xfrm>
        </p:spPr>
      </p:pic>
    </p:spTree>
    <p:extLst>
      <p:ext uri="{BB962C8B-B14F-4D97-AF65-F5344CB8AC3E}">
        <p14:creationId xmlns:p14="http://schemas.microsoft.com/office/powerpoint/2010/main" val="170575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ea typeface="+mj-lt"/>
                <a:cs typeface="Calibri"/>
              </a:rPr>
              <a:t>Крепление информационной таблички в лифт.</a:t>
            </a:r>
            <a:r>
              <a:rPr lang="ru-RU" dirty="0" smtClean="0"/>
              <a:t> </a:t>
            </a:r>
            <a:r>
              <a:rPr lang="ru-RU" dirty="0"/>
              <a:t>Корпус </a:t>
            </a:r>
            <a:r>
              <a:rPr lang="ru-RU" dirty="0" smtClean="0"/>
              <a:t>2, </a:t>
            </a:r>
            <a:r>
              <a:rPr lang="ru-RU" dirty="0"/>
              <a:t>секция </a:t>
            </a:r>
            <a:r>
              <a:rPr lang="ru-RU" dirty="0" smtClean="0"/>
              <a:t>В.</a:t>
            </a:r>
            <a:r>
              <a:rPr lang="ru-RU" dirty="0"/>
              <a:t> 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84" y="1825624"/>
            <a:ext cx="2689030" cy="4780499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81" y="1825625"/>
            <a:ext cx="2688436" cy="4781768"/>
          </a:xfrm>
        </p:spPr>
      </p:pic>
    </p:spTree>
    <p:extLst>
      <p:ext uri="{BB962C8B-B14F-4D97-AF65-F5344CB8AC3E}">
        <p14:creationId xmlns:p14="http://schemas.microsoft.com/office/powerpoint/2010/main" val="5590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2C2D2E"/>
                </a:solidFill>
                <a:ea typeface="+mj-lt"/>
                <a:cs typeface="+mj-lt"/>
              </a:rPr>
              <a:t>Ремонт </a:t>
            </a:r>
            <a:r>
              <a:rPr lang="ru-RU" dirty="0" smtClean="0">
                <a:solidFill>
                  <a:srgbClr val="2C2D2E"/>
                </a:solidFill>
                <a:ea typeface="+mj-lt"/>
                <a:cs typeface="+mj-lt"/>
              </a:rPr>
              <a:t>плитки на лестнице на стилобате. </a:t>
            </a:r>
            <a:br>
              <a:rPr lang="ru-RU" dirty="0" smtClean="0">
                <a:solidFill>
                  <a:srgbClr val="2C2D2E"/>
                </a:solidFill>
                <a:ea typeface="+mj-lt"/>
                <a:cs typeface="+mj-lt"/>
              </a:rPr>
            </a:br>
            <a:r>
              <a:rPr lang="ru-RU" dirty="0" smtClean="0">
                <a:solidFill>
                  <a:srgbClr val="2C2D2E"/>
                </a:solidFill>
                <a:ea typeface="+mj-lt"/>
                <a:cs typeface="+mj-lt"/>
              </a:rPr>
              <a:t>Корпус 2, секция Д.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cs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281" y="1594849"/>
            <a:ext cx="3143113" cy="49888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50" y="1589916"/>
            <a:ext cx="3050159" cy="4993766"/>
          </a:xfrm>
        </p:spPr>
      </p:pic>
    </p:spTree>
    <p:extLst>
      <p:ext uri="{BB962C8B-B14F-4D97-AF65-F5344CB8AC3E}">
        <p14:creationId xmlns:p14="http://schemas.microsoft.com/office/powerpoint/2010/main" val="420300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2C2D2E"/>
                </a:solidFill>
                <a:ea typeface="+mj-lt"/>
                <a:cs typeface="+mj-lt"/>
              </a:rPr>
              <a:t>Ремонт раковины и замена зеркала в </a:t>
            </a:r>
            <a:r>
              <a:rPr lang="ru-RU" dirty="0" smtClean="0">
                <a:solidFill>
                  <a:srgbClr val="2C2D2E"/>
                </a:solidFill>
                <a:ea typeface="+mj-lt"/>
                <a:cs typeface="+mj-lt"/>
              </a:rPr>
              <a:t>техническом помещении. </a:t>
            </a:r>
            <a:r>
              <a:rPr lang="ru-RU" dirty="0" smtClean="0">
                <a:solidFill>
                  <a:srgbClr val="2C2D2E"/>
                </a:solidFill>
                <a:ea typeface="+mj-lt"/>
                <a:cs typeface="+mj-lt"/>
              </a:rPr>
              <a:t>Корпус 1, секция В.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cs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96" y="1474674"/>
            <a:ext cx="2985121" cy="530688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53" y="1474674"/>
            <a:ext cx="3980162" cy="5306883"/>
          </a:xfrm>
        </p:spPr>
      </p:pic>
    </p:spTree>
    <p:extLst>
      <p:ext uri="{BB962C8B-B14F-4D97-AF65-F5344CB8AC3E}">
        <p14:creationId xmlns:p14="http://schemas.microsoft.com/office/powerpoint/2010/main" val="317170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2C2D2E"/>
                </a:solidFill>
                <a:ea typeface="+mj-lt"/>
                <a:cs typeface="+mj-lt"/>
              </a:rPr>
              <a:t>Устранение повреждения стены, замена </a:t>
            </a:r>
            <a:r>
              <a:rPr lang="ru-RU" dirty="0" err="1" smtClean="0">
                <a:solidFill>
                  <a:srgbClr val="2C2D2E"/>
                </a:solidFill>
                <a:ea typeface="+mj-lt"/>
                <a:cs typeface="+mj-lt"/>
              </a:rPr>
              <a:t>молдинга</a:t>
            </a:r>
            <a:r>
              <a:rPr lang="ru-RU" dirty="0" smtClean="0">
                <a:solidFill>
                  <a:srgbClr val="2C2D2E"/>
                </a:solidFill>
                <a:ea typeface="+mj-lt"/>
                <a:cs typeface="+mj-lt"/>
              </a:rPr>
              <a:t>. Корпус 2, секция Д.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cs typeface="Calibri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37" y="1825625"/>
            <a:ext cx="5801784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5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83838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166" y="134302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Ремонт креплений </a:t>
            </a:r>
            <a:r>
              <a:rPr lang="ru-RU" dirty="0"/>
              <a:t>оконных ограждений с заменой плитки на черных лестницах</a:t>
            </a:r>
            <a:r>
              <a:rPr lang="ru-RU" dirty="0" smtClean="0"/>
              <a:t>. </a:t>
            </a:r>
            <a:r>
              <a:rPr lang="ru-RU" dirty="0"/>
              <a:t>Корпус 1.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05" y="1583708"/>
            <a:ext cx="3134127" cy="488021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48" y="1583708"/>
            <a:ext cx="6498518" cy="4873888"/>
          </a:xfrm>
        </p:spPr>
      </p:pic>
    </p:spTree>
    <p:extLst>
      <p:ext uri="{BB962C8B-B14F-4D97-AF65-F5344CB8AC3E}">
        <p14:creationId xmlns:p14="http://schemas.microsoft.com/office/powerpoint/2010/main" val="14072415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10567</TotalTime>
  <Words>114</Words>
  <Application>Microsoft Office PowerPoint</Application>
  <PresentationFormat>Широкоэкранный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Фото-отчет</vt:lpstr>
      <vt:lpstr>Ремонт магнита на калитке.  Корпус 1, секция Г. </vt:lpstr>
      <vt:lpstr>Корректировка расположения таблички с номером апартаментов. Корпус 2, секция Д.</vt:lpstr>
      <vt:lpstr>Корректировка расположения магнита  на двери в паркинг. Корпус 2, секция В. </vt:lpstr>
      <vt:lpstr>Крепление информационной таблички в лифт. Корпус 2, секция В. </vt:lpstr>
      <vt:lpstr>Ремонт плитки на лестнице на стилобате.  Корпус 2, секция Д. </vt:lpstr>
      <vt:lpstr>Ремонт раковины и замена зеркала в техническом помещении. Корпус 1, секция В. </vt:lpstr>
      <vt:lpstr>Устранение повреждения стены, замена молдинга. Корпус 2, секция Д. </vt:lpstr>
      <vt:lpstr>Ремонт креплений оконных ограждений с заменой плитки на черных лестницах. Корпус 1. </vt:lpstr>
      <vt:lpstr>Покраска полов в ИТП. Корпус 2. </vt:lpstr>
      <vt:lpstr>Корректировка расположения деревянных опор у деревьев. Корпус 2.  </vt:lpstr>
      <vt:lpstr>Ремонт террасной доски на набережной. </vt:lpstr>
      <vt:lpstr>Вывоз снега.  Корпус 2.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Фото-отчет</dc:title>
  <dc:creator>Диспетчер Роял-Парк</dc:creator>
  <cp:lastModifiedBy>Диспетчер Роял-Парк</cp:lastModifiedBy>
  <cp:revision>255</cp:revision>
  <dcterms:created xsi:type="dcterms:W3CDTF">2022-07-30T11:28:52Z</dcterms:created>
  <dcterms:modified xsi:type="dcterms:W3CDTF">2023-12-10T06:05:55Z</dcterms:modified>
</cp:coreProperties>
</file>